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301901-AE45-B28E-1F6C-12E6CB88B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F054E56-F4C1-D735-A262-C8DB059FE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CD3558-6845-AE94-BBCF-715B87A7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0122DD-5677-2485-4F39-25E049E8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77FEF8-04D6-3F47-61BC-C39F60EE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72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D94529-364B-69F5-2569-C5E0F365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D4E260-EEEA-4193-CCA2-184DB14DC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2FEFB7-350D-5686-57A6-72F29D4C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434209-1237-DBD2-0F43-C00A0BFE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91CE57-64B1-275A-EF42-4102728A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49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61D7651-801D-9E1F-AD07-20BFF108C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CBAF57C-FCB0-7285-F0C1-A4080BA3E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757A3A-290B-51B6-7FAE-0CF4C063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974BBB-309C-E38D-994D-E185C3DF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B9C0C2-C350-F341-AFF5-EAA0FEFE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33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D8F9E5-F213-DE40-B2A2-700EB3FC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F0AA0D-5A2D-DD86-E600-E9ED9CAAF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51E655-EC61-ACA2-5256-29CD54D1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00F3BC-FE2B-7163-8CEA-F9D92F8D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9C2744-8F5E-7A06-E8E0-7B9E10EB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63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17ACDE-3206-8F69-65A6-9B4E2E20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631AD6-C020-330F-2E13-6165BF398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F0052B-7E6B-474B-0DE6-70883E20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5D2589-FE88-C9DC-4F5D-5BD2F890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748D76-3FC6-5FB2-4287-11C96DD9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95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7ECB74-AC57-2276-E36D-57FD221B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7E947C-083B-9DEE-8C5F-2D3FB17E9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BA1753-1690-3277-5F07-B3113A33C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10A823-A4DD-CDF6-6411-8328CF24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FD0549-3860-99D9-2FF5-A9F5C84B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5C8DD29-8399-5BCD-5AA9-8883FB03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93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C0934D-DAC4-49AF-71B0-F5FA6FB1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A8675B9-BADE-58E8-50BE-AB9A40D91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D2A635-DFA5-A585-850B-345D172A9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5F7DB57-DA06-D5C5-69A4-CBB27B7C2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89FF3AE-EA90-816E-E19D-803466F26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450F039-A5F1-03FE-9C7E-19A1C22B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FAB9F3F-8B0F-BF07-167D-77621419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D95C8A6-173B-9FB3-7022-EA9597BE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46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4304B1-75F3-670F-3E6F-85337A1E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9C82415-8D6D-C0DE-8D64-1402A01F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0DED965-4820-2D56-E966-23638BD5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A97CEF-EE5F-7869-A4A9-4D37B5C6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85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855E08A-7F79-FC2B-B4E8-0AED86D3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0630BB1-CBE7-95F0-C4A4-D1524F39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3DDDC4C-28DF-B1A0-6053-2EA98B35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584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8D683A-1A7A-19CB-F845-BA44993E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69674F-5BE0-3401-72C1-1964CAAED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EC3DA0-8D19-FFD6-9B61-7969B9A8A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634D172-EC0D-FDE5-58AC-2B624251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9BA4DF-9EB4-D278-2C48-AFC87327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5EC16E-EE65-08F9-009B-158BC82B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87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170716-FEFD-4EBD-08D8-C03D9EB6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96529F7-80EC-FD90-4817-908F6D285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70DC8E7-CF30-629F-10D2-F1C2FAE1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5E6B010-2F2A-BAE8-91F0-1DB03D3A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C4C06F-D38C-4437-F21E-14119ED4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B8A3C5-5E7C-801E-EDA6-D3D01EE3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39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5C08194-FC83-5EE9-A251-35496635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6B4EAF-2B60-EDE4-825D-C2CBA7418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2D0516-4D9F-0778-40CD-166BD06B2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00F14-BF34-486D-8ECD-43813C164F4D}" type="datetimeFigureOut">
              <a:rPr lang="tr-TR" smtClean="0"/>
              <a:t>13.05.2025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840BDC-F4D0-9DE8-AAE4-A27BE3529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5AD368-8BF7-7B87-9A66-32C0C25DC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E8EAF-03DD-4058-B59D-7E27E469E4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90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C2BA37-2180-7457-5DA5-3A477387DF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ED927AD-FEC8-832E-5A4C-AC9E5FA4F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C8500E1-72FF-3064-968A-BCB1C384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DA6A6AF-26CC-BDA8-DC4E-FD77B459B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30" y="193282"/>
            <a:ext cx="4908470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89D18EA-0390-54F5-E7AF-542C5AB32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83" y="0"/>
            <a:ext cx="6663833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4A03E214-BA8A-41DE-677D-4BE30D047B17}"/>
              </a:ext>
            </a:extLst>
          </p:cNvPr>
          <p:cNvSpPr/>
          <p:nvPr/>
        </p:nvSpPr>
        <p:spPr>
          <a:xfrm>
            <a:off x="237745" y="118872"/>
            <a:ext cx="2285999" cy="2148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EBYS üzerinden «Giden Belgeler» «Yeni Kayıt Ekle» Temin Şekli </a:t>
            </a:r>
          </a:p>
          <a:p>
            <a:pPr algn="ctr"/>
            <a:r>
              <a:rPr lang="tr-TR" dirty="0"/>
              <a:t>«Dosya Yükle» seçilir.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115DB4A7-A137-E292-A681-66532E8BF39C}"/>
              </a:ext>
            </a:extLst>
          </p:cNvPr>
          <p:cNvSpPr/>
          <p:nvPr/>
        </p:nvSpPr>
        <p:spPr>
          <a:xfrm>
            <a:off x="1856232" y="2267712"/>
            <a:ext cx="978408" cy="2011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28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FB780B-F8C4-540E-C6CD-F6E570ED2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0"/>
            <a:ext cx="940308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7D06818-99D8-2478-82D5-87591C0FF7CF}"/>
              </a:ext>
            </a:extLst>
          </p:cNvPr>
          <p:cNvSpPr/>
          <p:nvPr/>
        </p:nvSpPr>
        <p:spPr>
          <a:xfrm>
            <a:off x="112776" y="658368"/>
            <a:ext cx="2676144" cy="2331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Daha sonra </a:t>
            </a:r>
          </a:p>
          <a:p>
            <a:pPr algn="ctr"/>
            <a:r>
              <a:rPr lang="tr-TR" sz="1600" dirty="0"/>
              <a:t>«Dosya Seç» kısmından Personel Daire Başkanlığı web sayfası «Disiplin» bölümünde</a:t>
            </a:r>
          </a:p>
          <a:p>
            <a:pPr algn="ctr"/>
            <a:r>
              <a:rPr lang="tr-TR" sz="1600" dirty="0"/>
              <a:t>«</a:t>
            </a:r>
            <a:r>
              <a:rPr lang="tr-TR" sz="1600"/>
              <a:t>Gizli Sayı Alma» </a:t>
            </a:r>
          </a:p>
          <a:p>
            <a:pPr algn="ctr"/>
            <a:r>
              <a:rPr lang="tr-TR" sz="1600"/>
              <a:t>kısmında </a:t>
            </a:r>
            <a:r>
              <a:rPr lang="tr-TR" sz="1600" dirty="0"/>
              <a:t>yer alan</a:t>
            </a:r>
          </a:p>
          <a:p>
            <a:pPr algn="ctr"/>
            <a:r>
              <a:rPr lang="tr-TR" sz="1600" dirty="0"/>
              <a:t> «Elektronik Ortamda Gizli Sayı Alma Taraması» yüklenir.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5905689D-1134-21D5-881D-B44ED88E8F27}"/>
              </a:ext>
            </a:extLst>
          </p:cNvPr>
          <p:cNvSpPr/>
          <p:nvPr/>
        </p:nvSpPr>
        <p:spPr>
          <a:xfrm>
            <a:off x="5664708" y="1357884"/>
            <a:ext cx="1709928" cy="246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76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CD58306-8A49-9F52-0130-65498C53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68" y="0"/>
            <a:ext cx="9019032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EB2C607E-1921-FE6C-0FDD-BC4790AB5C7B}"/>
              </a:ext>
            </a:extLst>
          </p:cNvPr>
          <p:cNvSpPr/>
          <p:nvPr/>
        </p:nvSpPr>
        <p:spPr>
          <a:xfrm>
            <a:off x="274320" y="1655064"/>
            <a:ext cx="2898648" cy="2441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Belge Konusu yazılır. </a:t>
            </a:r>
          </a:p>
          <a:p>
            <a:pPr algn="ctr"/>
            <a:r>
              <a:rPr lang="tr-TR" dirty="0"/>
              <a:t>Dosya Planı Seçiniz kısmından sayı alacağımız evrakın konusu;</a:t>
            </a:r>
          </a:p>
          <a:p>
            <a:pPr algn="ctr"/>
            <a:r>
              <a:rPr lang="tr-TR" dirty="0"/>
              <a:t> Soruşturma ise 663.07 İnceleme ise 663.05 yazılır.</a:t>
            </a:r>
          </a:p>
          <a:p>
            <a:pPr algn="ctr"/>
            <a:r>
              <a:rPr lang="tr-TR" dirty="0"/>
              <a:t>Erişim seviyesi </a:t>
            </a:r>
          </a:p>
          <a:p>
            <a:pPr algn="ctr"/>
            <a:r>
              <a:rPr lang="tr-TR" dirty="0"/>
              <a:t>«Hizmete Özel» seçilerek diğer işleme geçilir.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BB86E91A-F199-3535-19EC-8DFBA374F378}"/>
              </a:ext>
            </a:extLst>
          </p:cNvPr>
          <p:cNvSpPr/>
          <p:nvPr/>
        </p:nvSpPr>
        <p:spPr>
          <a:xfrm>
            <a:off x="2935224" y="4279392"/>
            <a:ext cx="576072" cy="1463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ol 5">
            <a:extLst>
              <a:ext uri="{FF2B5EF4-FFF2-40B4-BE49-F238E27FC236}">
                <a16:creationId xmlns:a16="http://schemas.microsoft.com/office/drawing/2014/main" id="{B00A48B4-BEB4-7D3D-C364-68AA21731774}"/>
              </a:ext>
            </a:extLst>
          </p:cNvPr>
          <p:cNvSpPr/>
          <p:nvPr/>
        </p:nvSpPr>
        <p:spPr>
          <a:xfrm>
            <a:off x="4489704" y="1655064"/>
            <a:ext cx="676656" cy="16459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ol 6">
            <a:extLst>
              <a:ext uri="{FF2B5EF4-FFF2-40B4-BE49-F238E27FC236}">
                <a16:creationId xmlns:a16="http://schemas.microsoft.com/office/drawing/2014/main" id="{52DE4FE7-F0F4-E96D-28E7-FA45474B7820}"/>
              </a:ext>
            </a:extLst>
          </p:cNvPr>
          <p:cNvSpPr/>
          <p:nvPr/>
        </p:nvSpPr>
        <p:spPr>
          <a:xfrm>
            <a:off x="4489704" y="1926336"/>
            <a:ext cx="676656" cy="16459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BF322C2-08CC-7993-0DFC-3CC6E3452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33" y="0"/>
            <a:ext cx="4683733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ADE769FC-A958-422F-3EA3-7F6CBF6D2253}"/>
              </a:ext>
            </a:extLst>
          </p:cNvPr>
          <p:cNvSpPr/>
          <p:nvPr/>
        </p:nvSpPr>
        <p:spPr>
          <a:xfrm>
            <a:off x="347472" y="265176"/>
            <a:ext cx="3145536" cy="26243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Soruşturmacı/incelemeci imzacı olarak kendini seçer daha sonra evrakın gideceği birim yazıldıktan sonra </a:t>
            </a:r>
          </a:p>
          <a:p>
            <a:pPr algn="ctr"/>
            <a:r>
              <a:rPr lang="tr-TR" dirty="0"/>
              <a:t>«Kaydet ve Gönder» ile evrak gönderilir.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BEC60B-7276-0AFE-FC27-28DF62CF71A2}"/>
              </a:ext>
            </a:extLst>
          </p:cNvPr>
          <p:cNvSpPr/>
          <p:nvPr/>
        </p:nvSpPr>
        <p:spPr>
          <a:xfrm>
            <a:off x="347472" y="3300984"/>
            <a:ext cx="3026664" cy="22951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Alınan tarih ve sayı zarfın ve dilekçenin üzerine okunaklı bir şekilde yazılarak teslim-tesellüm belgesi ile birlikte ilgili birime teslim edilir.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34F28BE-B4F7-7119-7B0A-54FC8DB71D83}"/>
              </a:ext>
            </a:extLst>
          </p:cNvPr>
          <p:cNvSpPr/>
          <p:nvPr/>
        </p:nvSpPr>
        <p:spPr>
          <a:xfrm>
            <a:off x="653796" y="5943600"/>
            <a:ext cx="2487168" cy="8138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İşlem bu şekilde sonlandırılır.</a:t>
            </a:r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468246D1-3428-58BF-63A8-432DD1D3FD01}"/>
              </a:ext>
            </a:extLst>
          </p:cNvPr>
          <p:cNvSpPr/>
          <p:nvPr/>
        </p:nvSpPr>
        <p:spPr>
          <a:xfrm>
            <a:off x="1801368" y="2953512"/>
            <a:ext cx="192024" cy="2834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C9C4375C-AF3F-0144-0723-D54B37BBDFD0}"/>
              </a:ext>
            </a:extLst>
          </p:cNvPr>
          <p:cNvSpPr/>
          <p:nvPr/>
        </p:nvSpPr>
        <p:spPr>
          <a:xfrm>
            <a:off x="1801368" y="5628132"/>
            <a:ext cx="192024" cy="2834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9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136</Words>
  <Application>Microsoft Office PowerPoint</Application>
  <PresentationFormat>Geniş ekran</PresentationFormat>
  <Paragraphs>16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5</cp:revision>
  <dcterms:created xsi:type="dcterms:W3CDTF">2025-05-12T12:39:43Z</dcterms:created>
  <dcterms:modified xsi:type="dcterms:W3CDTF">2025-05-13T08:17:27Z</dcterms:modified>
</cp:coreProperties>
</file>